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" y="0"/>
            <a:ext cx="91207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929"/>
            <a:ext cx="9144001" cy="511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" y="0"/>
            <a:ext cx="9140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00"/>
            <a:ext cx="9144001" cy="51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